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BC97DC-2459-4178-BDCB-11791DB1C0DD}">
  <a:tblStyle styleId="{01BC97DC-2459-4178-BDCB-11791DB1C0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497195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497195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497195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497195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497195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d497195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bd497195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bd497195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Validation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77750" y="1369950"/>
            <a:ext cx="5555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use constraint validation DOM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checkValidity() method: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true if an input element contains valid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9900" y="509325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validation 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289325" y="445025"/>
            <a:ext cx="6384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Constraint Validation DOM properties 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73" name="Google Shape;173;p38"/>
          <p:cNvGraphicFramePr/>
          <p:nvPr/>
        </p:nvGraphicFramePr>
        <p:xfrm>
          <a:off x="820650" y="13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{01BC97DC-2459-4178-BDCB-11791DB1C0DD}</a:tableStyleId>
              </a:tblPr>
              <a:tblGrid>
                <a:gridCol w="1666075"/>
                <a:gridCol w="3669850"/>
              </a:tblGrid>
              <a:tr h="136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validity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Contains boolean properties related to the validity of an input element.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willValidate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Indicated if an input element will be validated.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RangeOverFlow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RangeUnderFlow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